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87" r:id="rId4"/>
    <p:sldId id="258" r:id="rId5"/>
    <p:sldId id="260" r:id="rId6"/>
    <p:sldId id="286" r:id="rId7"/>
    <p:sldId id="279" r:id="rId8"/>
    <p:sldId id="280" r:id="rId9"/>
    <p:sldId id="281" r:id="rId10"/>
    <p:sldId id="278" r:id="rId11"/>
    <p:sldId id="282" r:id="rId12"/>
    <p:sldId id="276" r:id="rId13"/>
    <p:sldId id="283" r:id="rId14"/>
    <p:sldId id="284" r:id="rId15"/>
    <p:sldId id="285" r:id="rId16"/>
    <p:sldId id="289" r:id="rId17"/>
    <p:sldId id="288" r:id="rId18"/>
    <p:sldId id="290" r:id="rId19"/>
    <p:sldId id="291" r:id="rId20"/>
    <p:sldId id="293" r:id="rId21"/>
    <p:sldId id="294" r:id="rId22"/>
    <p:sldId id="295" r:id="rId23"/>
    <p:sldId id="292" r:id="rId24"/>
    <p:sldId id="27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87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40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96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0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</a:rPr>
              <a:t>‹nº›</a:t>
            </a:fld>
            <a:endParaRPr lang="pt-BR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arcus@neuroapp.i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9" y="0"/>
            <a:ext cx="755407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Utilizações de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69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Análise preditiva através de aprendizagem supervisionada;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Resultados de pesquisa na web;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Análise de Sentimento baseada em Texto;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Previsão de falhas em equipamentos;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Reconhecimento de padrões e imagem;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Carros Autônomos;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Anúncios em tempo real em páginas da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532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dirty="0"/>
              <a:t>Destaques brasileiros do </a:t>
            </a:r>
            <a:r>
              <a:rPr lang="pt-BR" sz="3200" dirty="0" err="1"/>
              <a:t>Machine</a:t>
            </a:r>
            <a:r>
              <a:rPr lang="pt-BR" sz="3200" dirty="0"/>
              <a:t> Learning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393107"/>
            <a:ext cx="8520600" cy="3416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Gilberto </a:t>
            </a:r>
            <a:r>
              <a:rPr lang="pt-BR" sz="2800" b="1" dirty="0" err="1"/>
              <a:t>Titericz</a:t>
            </a:r>
            <a:r>
              <a:rPr lang="pt-BR" sz="28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Lucas Eustáquio Gomes da Silva;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Mario Filho;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Alejandro </a:t>
            </a:r>
            <a:r>
              <a:rPr lang="pt-BR" sz="2800" b="1" dirty="0" err="1"/>
              <a:t>Simkievich</a:t>
            </a:r>
            <a:r>
              <a:rPr lang="pt-BR" sz="28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Euclides Filho;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234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00411" y="228511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4400" b="1" dirty="0"/>
              <a:t>Vamos ao que Interessa?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00411" y="199635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3200" b="1" dirty="0"/>
              <a:t>“Brasil é um dos países com maior número de profissionais em </a:t>
            </a:r>
            <a:br>
              <a:rPr lang="pt-BR" sz="3200" b="1" dirty="0"/>
            </a:br>
            <a:r>
              <a:rPr lang="pt-BR" sz="3200" b="1" dirty="0"/>
              <a:t>grau máximo no </a:t>
            </a:r>
            <a:r>
              <a:rPr lang="pt-BR" sz="3200" b="1" dirty="0" err="1"/>
              <a:t>Kaggle</a:t>
            </a:r>
            <a:r>
              <a:rPr lang="pt-BR" sz="32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47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00411" y="228511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4400" b="1" dirty="0"/>
              <a:t>Comunidade </a:t>
            </a:r>
            <a:r>
              <a:rPr lang="pt-BR" sz="4400" b="1" dirty="0" err="1"/>
              <a:t>MMLBh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219379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2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1132" y="2001109"/>
            <a:ext cx="4853857" cy="1463986"/>
          </a:xfrm>
        </p:spPr>
        <p:txBody>
          <a:bodyPr/>
          <a:lstStyle/>
          <a:p>
            <a:pPr algn="ctr"/>
            <a:r>
              <a:rPr lang="pt-BR" dirty="0"/>
              <a:t>“Comunidade não tem dono. </a:t>
            </a:r>
            <a:br>
              <a:rPr lang="pt-BR" dirty="0"/>
            </a:br>
            <a:r>
              <a:rPr lang="pt-BR" dirty="0"/>
              <a:t>Mas tem organização”</a:t>
            </a:r>
          </a:p>
        </p:txBody>
      </p:sp>
    </p:spTree>
    <p:extLst>
      <p:ext uri="{BB962C8B-B14F-4D97-AF65-F5344CB8AC3E}">
        <p14:creationId xmlns:p14="http://schemas.microsoft.com/office/powerpoint/2010/main" val="199413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2796" y="2033193"/>
            <a:ext cx="4645311" cy="1463986"/>
          </a:xfrm>
        </p:spPr>
        <p:txBody>
          <a:bodyPr/>
          <a:lstStyle/>
          <a:p>
            <a:pPr algn="ctr"/>
            <a:r>
              <a:rPr lang="pt-BR" dirty="0"/>
              <a:t>“Comunidade é igual coração de mãe“</a:t>
            </a:r>
          </a:p>
        </p:txBody>
      </p:sp>
    </p:spTree>
    <p:extLst>
      <p:ext uri="{BB962C8B-B14F-4D97-AF65-F5344CB8AC3E}">
        <p14:creationId xmlns:p14="http://schemas.microsoft.com/office/powerpoint/2010/main" val="175913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2796" y="2001109"/>
            <a:ext cx="4645311" cy="1463986"/>
          </a:xfrm>
        </p:spPr>
        <p:txBody>
          <a:bodyPr/>
          <a:lstStyle/>
          <a:p>
            <a:pPr algn="ctr"/>
            <a:r>
              <a:rPr lang="pt-BR" dirty="0"/>
              <a:t>“Comunidade não</a:t>
            </a:r>
            <a:br>
              <a:rPr lang="pt-BR" dirty="0"/>
            </a:br>
            <a:r>
              <a:rPr lang="pt-BR" dirty="0"/>
              <a:t>cobra boleto!</a:t>
            </a:r>
            <a:br>
              <a:rPr lang="pt-BR" dirty="0"/>
            </a:br>
            <a:r>
              <a:rPr lang="pt-BR" dirty="0"/>
              <a:t>NUNCA”</a:t>
            </a:r>
          </a:p>
        </p:txBody>
      </p:sp>
    </p:spTree>
    <p:extLst>
      <p:ext uri="{BB962C8B-B14F-4D97-AF65-F5344CB8AC3E}">
        <p14:creationId xmlns:p14="http://schemas.microsoft.com/office/powerpoint/2010/main" val="136381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2796" y="2001109"/>
            <a:ext cx="4645311" cy="1463986"/>
          </a:xfrm>
        </p:spPr>
        <p:txBody>
          <a:bodyPr/>
          <a:lstStyle/>
          <a:p>
            <a:pPr algn="ctr"/>
            <a:r>
              <a:rPr lang="pt-BR" dirty="0"/>
              <a:t>“Você pode falar sobre o </a:t>
            </a:r>
            <a:r>
              <a:rPr lang="pt-BR" dirty="0" err="1"/>
              <a:t>MMLBh</a:t>
            </a:r>
            <a:r>
              <a:rPr lang="pt-BR" dirty="0"/>
              <a:t>. Na verdade</a:t>
            </a:r>
            <a:br>
              <a:rPr lang="pt-BR" dirty="0"/>
            </a:br>
            <a:r>
              <a:rPr lang="pt-BR" dirty="0"/>
              <a:t>você deve falar”</a:t>
            </a:r>
          </a:p>
        </p:txBody>
      </p:sp>
    </p:spTree>
    <p:extLst>
      <p:ext uri="{BB962C8B-B14F-4D97-AF65-F5344CB8AC3E}">
        <p14:creationId xmlns:p14="http://schemas.microsoft.com/office/powerpoint/2010/main" val="423696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dirty="0"/>
              <a:t>Quem sou eu?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0" y="1465806"/>
            <a:ext cx="4315200" cy="351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Publicitário</a:t>
            </a:r>
          </a:p>
          <a:p>
            <a:pPr lvl="0">
              <a:spcBef>
                <a:spcPts val="0"/>
              </a:spcBef>
              <a:buNone/>
            </a:pPr>
            <a:r>
              <a:rPr lang="pt-BR" dirty="0" err="1"/>
              <a:t>Dev</a:t>
            </a:r>
            <a:r>
              <a:rPr lang="pt-BR" dirty="0"/>
              <a:t> Python Junior</a:t>
            </a:r>
          </a:p>
          <a:p>
            <a:pPr lvl="0">
              <a:spcBef>
                <a:spcPts val="0"/>
              </a:spcBef>
              <a:buNone/>
            </a:pPr>
            <a:r>
              <a:rPr lang="pt-BR" dirty="0"/>
              <a:t>CEO </a:t>
            </a:r>
            <a:r>
              <a:rPr lang="pt-BR" dirty="0" err="1"/>
              <a:t>NeuroApp</a:t>
            </a:r>
            <a:r>
              <a:rPr lang="pt-BR" dirty="0"/>
              <a:t> Brasil</a:t>
            </a:r>
          </a:p>
          <a:p>
            <a:pPr lvl="0">
              <a:spcBef>
                <a:spcPts val="0"/>
              </a:spcBef>
              <a:buNone/>
            </a:pPr>
            <a:r>
              <a:rPr lang="pt-BR" dirty="0"/>
              <a:t>Especialista em </a:t>
            </a:r>
            <a:r>
              <a:rPr lang="pt-BR" dirty="0" err="1"/>
              <a:t>Gamificação</a:t>
            </a:r>
            <a:endParaRPr lang="pt-BR" dirty="0"/>
          </a:p>
          <a:p>
            <a:pPr lvl="0">
              <a:spcBef>
                <a:spcPts val="0"/>
              </a:spcBef>
              <a:buNone/>
            </a:pPr>
            <a:r>
              <a:rPr lang="pt-BR" dirty="0"/>
              <a:t>Jogador de Dota 2 e </a:t>
            </a:r>
            <a:r>
              <a:rPr lang="pt-BR" dirty="0" err="1"/>
              <a:t>Overwatch</a:t>
            </a:r>
            <a:endParaRPr lang="pt-BR" dirty="0"/>
          </a:p>
          <a:p>
            <a:pPr lvl="0">
              <a:spcBef>
                <a:spcPts val="0"/>
              </a:spcBef>
              <a:buNone/>
            </a:pPr>
            <a:r>
              <a:rPr lang="pt-BR" dirty="0"/>
              <a:t>Futuro Engenheiro de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846"/>
            <a:ext cx="4058653" cy="40586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3006" y="2354036"/>
            <a:ext cx="4645311" cy="677922"/>
          </a:xfrm>
        </p:spPr>
        <p:txBody>
          <a:bodyPr/>
          <a:lstStyle/>
          <a:p>
            <a:pPr algn="ctr"/>
            <a:r>
              <a:rPr lang="pt-BR" dirty="0"/>
              <a:t>“Um PITCH de cada vez”</a:t>
            </a:r>
          </a:p>
        </p:txBody>
      </p:sp>
    </p:spTree>
    <p:extLst>
      <p:ext uri="{BB962C8B-B14F-4D97-AF65-F5344CB8AC3E}">
        <p14:creationId xmlns:p14="http://schemas.microsoft.com/office/powerpoint/2010/main" val="131278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2164" y="2225699"/>
            <a:ext cx="5479499" cy="1592322"/>
          </a:xfrm>
        </p:spPr>
        <p:txBody>
          <a:bodyPr/>
          <a:lstStyle/>
          <a:p>
            <a:pPr algn="ctr"/>
            <a:r>
              <a:rPr lang="pt-BR" dirty="0"/>
              <a:t>“Duas palestras a cada </a:t>
            </a:r>
            <a:r>
              <a:rPr lang="pt-BR" dirty="0" err="1"/>
              <a:t>Meetup</a:t>
            </a:r>
            <a:r>
              <a:rPr lang="pt-BR" dirty="0"/>
              <a:t>, </a:t>
            </a:r>
            <a:br>
              <a:rPr lang="pt-BR" dirty="0"/>
            </a:br>
            <a:r>
              <a:rPr lang="pt-BR" dirty="0"/>
              <a:t>nem menos nem mais.”</a:t>
            </a:r>
          </a:p>
        </p:txBody>
      </p:sp>
    </p:spTree>
    <p:extLst>
      <p:ext uri="{BB962C8B-B14F-4D97-AF65-F5344CB8AC3E}">
        <p14:creationId xmlns:p14="http://schemas.microsoft.com/office/powerpoint/2010/main" val="90515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2164" y="2225699"/>
            <a:ext cx="5479499" cy="1592322"/>
          </a:xfrm>
        </p:spPr>
        <p:txBody>
          <a:bodyPr/>
          <a:lstStyle/>
          <a:p>
            <a:pPr algn="ctr"/>
            <a:r>
              <a:rPr lang="pt-BR" dirty="0"/>
              <a:t>“Deve existir interação.</a:t>
            </a:r>
            <a:br>
              <a:rPr lang="pt-BR" dirty="0"/>
            </a:br>
            <a:r>
              <a:rPr lang="pt-BR" dirty="0"/>
              <a:t>SEMPRE”</a:t>
            </a:r>
          </a:p>
        </p:txBody>
      </p:sp>
    </p:spTree>
    <p:extLst>
      <p:ext uri="{BB962C8B-B14F-4D97-AF65-F5344CB8AC3E}">
        <p14:creationId xmlns:p14="http://schemas.microsoft.com/office/powerpoint/2010/main" val="165348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2796" y="2001109"/>
            <a:ext cx="4645311" cy="1463986"/>
          </a:xfrm>
        </p:spPr>
        <p:txBody>
          <a:bodyPr/>
          <a:lstStyle/>
          <a:p>
            <a:pPr algn="ctr"/>
            <a:r>
              <a:rPr lang="pt-BR" dirty="0"/>
              <a:t>“Se está for sua primeira noite no </a:t>
            </a:r>
            <a:r>
              <a:rPr lang="pt-BR" dirty="0" err="1"/>
              <a:t>MMLBh</a:t>
            </a:r>
            <a:r>
              <a:rPr lang="pt-BR" dirty="0"/>
              <a:t>, você</a:t>
            </a:r>
            <a:br>
              <a:rPr lang="pt-BR" dirty="0"/>
            </a:br>
            <a:r>
              <a:rPr lang="pt-BR" dirty="0"/>
              <a:t>deve falar”</a:t>
            </a:r>
          </a:p>
        </p:txBody>
      </p:sp>
    </p:spTree>
    <p:extLst>
      <p:ext uri="{BB962C8B-B14F-4D97-AF65-F5344CB8AC3E}">
        <p14:creationId xmlns:p14="http://schemas.microsoft.com/office/powerpoint/2010/main" val="3649941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1818300"/>
            <a:ext cx="8520600" cy="92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4800"/>
              <a:t>Obrigado!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3239650"/>
            <a:ext cx="8520600" cy="131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marcus@neuroapp.io</a:t>
            </a:r>
          </a:p>
          <a:p>
            <a:pPr lvl="0" algn="ctr" rtl="0">
              <a:spcBef>
                <a:spcPts val="0"/>
              </a:spcBef>
              <a:buNone/>
            </a:pPr>
            <a:endParaRPr sz="2400"/>
          </a:p>
          <a:p>
            <a:pPr lvl="0" algn="ctr" rtl="0">
              <a:spcBef>
                <a:spcPts val="0"/>
              </a:spcBef>
              <a:buNone/>
            </a:pPr>
            <a:r>
              <a:rPr lang="pt-BR" sz="2400"/>
              <a:t>+55 31 98898-9943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57125"/>
            <a:ext cx="8520600" cy="55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/>
              <a:t>“Mares fracos não fazem bons marinheiros”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421" y="1386"/>
            <a:ext cx="12544926" cy="51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3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/>
              <a:t>Quem eu quero ser?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" name="Shape 69" descr="636030757259556361-1129479309_elon-mus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64975" y="122069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4000" dirty="0" err="1"/>
              <a:t>Machine</a:t>
            </a:r>
            <a:r>
              <a:rPr lang="pt-BR" sz="4000" dirty="0"/>
              <a:t> Learning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88" y="2933217"/>
            <a:ext cx="3709574" cy="10510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, a nova música do RZO com o Sabot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Conceitos Fundamentais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69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Aprendizagem supervisionada;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Aprendizagem não supervisionada;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Aprendizagem por reforço;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Classificação;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Regressão;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Arvore de Decisão;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Modelos Condicionais;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434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484" y="0"/>
            <a:ext cx="9906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4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chine Learning Engineer Nanodegree Pro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224</Words>
  <Application>Microsoft Office PowerPoint</Application>
  <PresentationFormat>Apresentação na tela (16:9)</PresentationFormat>
  <Paragraphs>47</Paragraphs>
  <Slides>24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6" baseType="lpstr">
      <vt:lpstr>Arial</vt:lpstr>
      <vt:lpstr>simple-dark-2</vt:lpstr>
      <vt:lpstr>Apresentação do PowerPoint</vt:lpstr>
      <vt:lpstr>Quem sou eu?</vt:lpstr>
      <vt:lpstr>Apresentação do PowerPoint</vt:lpstr>
      <vt:lpstr>Quem eu quero ser?</vt:lpstr>
      <vt:lpstr>Machine Learning</vt:lpstr>
      <vt:lpstr>Apresentação do PowerPoint</vt:lpstr>
      <vt:lpstr>Conceitos Fundamentais Machine Learning</vt:lpstr>
      <vt:lpstr>Apresentação do PowerPoint</vt:lpstr>
      <vt:lpstr>Apresentação do PowerPoint</vt:lpstr>
      <vt:lpstr>Utilizações de Machine Learning</vt:lpstr>
      <vt:lpstr>Destaques brasileiros do Machine Learning</vt:lpstr>
      <vt:lpstr>Vamos ao que Interessa?</vt:lpstr>
      <vt:lpstr>“Brasil é um dos países com maior número de profissionais em  grau máximo no Kaggle”</vt:lpstr>
      <vt:lpstr>Comunidade MMLBh</vt:lpstr>
      <vt:lpstr>Apresentação do PowerPoint</vt:lpstr>
      <vt:lpstr>“Comunidade não tem dono.  Mas tem organização”</vt:lpstr>
      <vt:lpstr>“Comunidade é igual coração de mãe“</vt:lpstr>
      <vt:lpstr>“Comunidade não cobra boleto! NUNCA”</vt:lpstr>
      <vt:lpstr>“Você pode falar sobre o MMLBh. Na verdade você deve falar”</vt:lpstr>
      <vt:lpstr>“Um PITCH de cada vez”</vt:lpstr>
      <vt:lpstr>“Duas palestras a cada Meetup,  nem menos nem mais.”</vt:lpstr>
      <vt:lpstr>“Deve existir interação. SEMPRE”</vt:lpstr>
      <vt:lpstr>“Se está for sua primeira noite no MMLBh, você deve falar”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Dor de Mercado</dc:title>
  <dc:creator>marcu_000</dc:creator>
  <cp:lastModifiedBy>Marcus ...</cp:lastModifiedBy>
  <cp:revision>29</cp:revision>
  <dcterms:modified xsi:type="dcterms:W3CDTF">2016-12-15T19:12:11Z</dcterms:modified>
</cp:coreProperties>
</file>